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0" y="12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907497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2697326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3451192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1211747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3661910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2332374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1340126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179548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1166680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1549903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24165E-5EBD-4C30-B3B4-368981A4E330}" type="datetimeFigureOut">
              <a:rPr lang="en-GB" smtClean="0"/>
              <a:t>30/11/2016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679D84-E2DC-42F6-B098-AE2D7D629D34}" type="slidenum">
              <a:rPr lang="en-GB" smtClean="0"/>
              <a:t>‹#›</a:t>
            </a:fld>
            <a:endParaRPr lang="en-GB" dirty="0"/>
          </a:p>
        </p:txBody>
      </p:sp>
    </p:spTree>
    <p:extLst>
      <p:ext uri="{BB962C8B-B14F-4D97-AF65-F5344CB8AC3E}">
        <p14:creationId xmlns:p14="http://schemas.microsoft.com/office/powerpoint/2010/main" val="2937950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165E-5EBD-4C30-B3B4-368981A4E330}" type="datetimeFigureOut">
              <a:rPr lang="en-GB" smtClean="0"/>
              <a:t>30/11/2016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679D84-E2DC-42F6-B098-AE2D7D629D34}" type="slidenum">
              <a:rPr lang="en-GB" smtClean="0"/>
              <a:t>‹#›</a:t>
            </a:fld>
            <a:endParaRPr lang="en-GB" dirty="0"/>
          </a:p>
        </p:txBody>
      </p:sp>
    </p:spTree>
    <p:extLst>
      <p:ext uri="{BB962C8B-B14F-4D97-AF65-F5344CB8AC3E}">
        <p14:creationId xmlns:p14="http://schemas.microsoft.com/office/powerpoint/2010/main" val="2942392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37bSb-aQ4BM" TargetMode="External"/><Relationship Id="rId2" Type="http://schemas.openxmlformats.org/officeDocument/2006/relationships/hyperlink" Target="https://www.youtube.com/watch?v=Kg5ad44knPA"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s://www.youtube.com/watch?v=cuAF55BN-Ak" TargetMode="External"/><Relationship Id="rId7" Type="http://schemas.openxmlformats.org/officeDocument/2006/relationships/image" Target="../media/image4.jpeg"/><Relationship Id="rId2" Type="http://schemas.openxmlformats.org/officeDocument/2006/relationships/hyperlink" Target="https://www.youtube.com/watch?v=Tz-EqD-j3lI" TargetMode="Externa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s://www.youtube.com/watch?v=2B6nMlajUqU" TargetMode="External"/><Relationship Id="rId4" Type="http://schemas.openxmlformats.org/officeDocument/2006/relationships/hyperlink" Target="https://www.youtube.com/watch?v=qopziSZ-z2A" TargetMode="External"/><Relationship Id="rId9"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youtube.com/watch?v=TOpEO8kq0uE" TargetMode="External"/><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i8IbN7HNIhM&amp;index=2&amp;list=PLd9qNdYzVLt9jCG5t7Lh0gGGxZgb_uLZR" TargetMode="External"/><Relationship Id="rId2" Type="http://schemas.openxmlformats.org/officeDocument/2006/relationships/hyperlink" Target="https://www.youtube.com/watch?v=R2cIp6iAlv8" TargetMode="External"/><Relationship Id="rId1" Type="http://schemas.openxmlformats.org/officeDocument/2006/relationships/slideLayout" Target="../slideLayouts/slideLayout6.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hyperlink" Target="https://www.youtube.com/watch?v=-OJNMyQhF4A"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rLoayWxaQ5g" TargetMode="External"/><Relationship Id="rId2" Type="http://schemas.openxmlformats.org/officeDocument/2006/relationships/hyperlink" Target="http://www.jeremydeller.org/FolkArchive/FolkArchive.php" TargetMode="Externa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hyperlink" Target="http://www.tate.org.uk/art/artworks/dion-tate-thames-dig-t07669" TargetMode="External"/><Relationship Id="rId2" Type="http://schemas.openxmlformats.org/officeDocument/2006/relationships/hyperlink" Target="http://www.tate.org.uk/art/artworks/hiller-from-the-freud-museum-t07438" TargetMode="External"/><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hyperlink" Target="https://www.youtube.com/watch?v=8-Nzo0foijI"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amazon.co.uk/The-Poetics-Space-Gaston-Bachelard/dp/0807064734" TargetMode="External"/><Relationship Id="rId2" Type="http://schemas.openxmlformats.org/officeDocument/2006/relationships/hyperlink" Target="http://books.google.co.uk/books?hl=en&amp;lr=&amp;id=3fzIglPkA3UC&amp;oi=fnd&amp;pg=PP6&amp;dq=memory+in+contemporary+art&amp;ots=-TFXycIp8w&amp;sig=V6x2GzwKu3B0mDKPkKcQRdn3Z24#v=onepage&amp;q=memory%20in%20contemporary%20art&amp;f=false" TargetMode="External"/><Relationship Id="rId1" Type="http://schemas.openxmlformats.org/officeDocument/2006/relationships/slideLayout" Target="../slideLayouts/slideLayout6.xml"/><Relationship Id="rId4" Type="http://schemas.openxmlformats.org/officeDocument/2006/relationships/hyperlink" Target="http://www.amazon.co.uk/Memory-Documents-Contemporary-Art-Farr/dp/0854882049/ref=sr_1_1?s=books&amp;ie=UTF8&amp;qid=1417000912&amp;sr=1-1&amp;keywords=documents+of+contemporary+art+memo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Memory in Contemporary </a:t>
            </a:r>
            <a:r>
              <a:rPr lang="en-GB" dirty="0"/>
              <a:t>A</a:t>
            </a:r>
            <a:r>
              <a:rPr lang="en-GB" dirty="0" smtClean="0"/>
              <a:t>rt</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169302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smtClean="0">
                <a:effectLst/>
              </a:rPr>
              <a:t>In Search of Lost Time</a:t>
            </a:r>
            <a:endParaRPr lang="en-GB" dirty="0"/>
          </a:p>
        </p:txBody>
      </p:sp>
      <p:sp>
        <p:nvSpPr>
          <p:cNvPr id="3" name="Content Placeholder 2"/>
          <p:cNvSpPr>
            <a:spLocks noGrp="1"/>
          </p:cNvSpPr>
          <p:nvPr>
            <p:ph idx="1"/>
          </p:nvPr>
        </p:nvSpPr>
        <p:spPr/>
        <p:txBody>
          <a:bodyPr/>
          <a:lstStyle/>
          <a:p>
            <a:pPr marL="0" indent="0">
              <a:buNone/>
            </a:pPr>
            <a:r>
              <a:rPr lang="en-GB" dirty="0" smtClean="0">
                <a:effectLst/>
              </a:rPr>
              <a:t>, by the French novelist Marcel Proust in 1909–1922, is one of the most reoccurring of influences on contemporary art. Proust mentions more than one hundred artists—from Bellini to Whistler—in the novel, referencing a great many of their works. </a:t>
            </a:r>
            <a:endParaRPr lang="en-GB" dirty="0"/>
          </a:p>
        </p:txBody>
      </p:sp>
    </p:spTree>
    <p:extLst>
      <p:ext uri="{BB962C8B-B14F-4D97-AF65-F5344CB8AC3E}">
        <p14:creationId xmlns:p14="http://schemas.microsoft.com/office/powerpoint/2010/main" val="671415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Autobiography : the externalisation of personal memory</a:t>
            </a:r>
            <a:br>
              <a:rPr lang="en-GB" dirty="0" smtClean="0"/>
            </a:br>
            <a:endParaRPr lang="en-GB" dirty="0"/>
          </a:p>
        </p:txBody>
      </p:sp>
      <p:sp>
        <p:nvSpPr>
          <p:cNvPr id="3" name="Content Placeholder 2"/>
          <p:cNvSpPr>
            <a:spLocks noGrp="1"/>
          </p:cNvSpPr>
          <p:nvPr>
            <p:ph idx="1"/>
          </p:nvPr>
        </p:nvSpPr>
        <p:spPr/>
        <p:txBody>
          <a:bodyPr/>
          <a:lstStyle/>
          <a:p>
            <a:r>
              <a:rPr lang="en-GB" dirty="0" smtClean="0"/>
              <a:t>Tracey Emmin</a:t>
            </a:r>
          </a:p>
          <a:p>
            <a:endParaRPr lang="en-GB" dirty="0"/>
          </a:p>
          <a:p>
            <a:endParaRPr lang="en-GB" dirty="0" smtClean="0"/>
          </a:p>
          <a:p>
            <a:pPr marL="0" indent="0">
              <a:buNone/>
            </a:pPr>
            <a:r>
              <a:rPr lang="en-GB" dirty="0" smtClean="0">
                <a:hlinkClick r:id="rId2"/>
              </a:rPr>
              <a:t>https://www.youtube.com/watch?v=Kg5ad44knPA</a:t>
            </a:r>
            <a:endParaRPr lang="en-GB" dirty="0" smtClean="0"/>
          </a:p>
          <a:p>
            <a:pPr marL="0" indent="0">
              <a:buNone/>
            </a:pPr>
            <a:endParaRPr lang="en-GB" dirty="0" smtClean="0"/>
          </a:p>
          <a:p>
            <a:r>
              <a:rPr lang="en-GB" dirty="0" smtClean="0"/>
              <a:t>Felix Gonzales- Torres</a:t>
            </a:r>
          </a:p>
          <a:p>
            <a:endParaRPr lang="en-GB" dirty="0" smtClean="0"/>
          </a:p>
          <a:p>
            <a:pPr marL="0" indent="0">
              <a:buNone/>
            </a:pPr>
            <a:r>
              <a:rPr lang="en-GB" dirty="0" smtClean="0">
                <a:hlinkClick r:id="rId3"/>
              </a:rPr>
              <a:t>https://www.youtube.com/watch?v=37bSb-aQ4BM</a:t>
            </a:r>
            <a:endParaRPr lang="en-GB" dirty="0" smtClean="0"/>
          </a:p>
          <a:p>
            <a:pPr marL="0" indent="0">
              <a:buNone/>
            </a:pPr>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8188" y="1940768"/>
            <a:ext cx="2011680" cy="139903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41572" y="3239707"/>
            <a:ext cx="3285564" cy="2194978"/>
          </a:xfrm>
          <a:prstGeom prst="rect">
            <a:avLst/>
          </a:prstGeom>
        </p:spPr>
      </p:pic>
    </p:spTree>
    <p:extLst>
      <p:ext uri="{BB962C8B-B14F-4D97-AF65-F5344CB8AC3E}">
        <p14:creationId xmlns:p14="http://schemas.microsoft.com/office/powerpoint/2010/main" val="27258252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Traces  </a:t>
            </a:r>
            <a:r>
              <a:rPr lang="en-GB" sz="1800" dirty="0" smtClean="0"/>
              <a:t>anchoring memory through an indexical relationship with subject</a:t>
            </a:r>
            <a:endParaRPr lang="en-GB" sz="1800" dirty="0"/>
          </a:p>
        </p:txBody>
      </p:sp>
      <p:sp>
        <p:nvSpPr>
          <p:cNvPr id="3" name="Content Placeholder 2"/>
          <p:cNvSpPr>
            <a:spLocks noGrp="1"/>
          </p:cNvSpPr>
          <p:nvPr>
            <p:ph idx="1"/>
          </p:nvPr>
        </p:nvSpPr>
        <p:spPr/>
        <p:txBody>
          <a:bodyPr>
            <a:normAutofit fontScale="62500" lnSpcReduction="20000"/>
          </a:bodyPr>
          <a:lstStyle/>
          <a:p>
            <a:r>
              <a:rPr lang="en-GB" dirty="0" smtClean="0"/>
              <a:t>Rachel Whiteread</a:t>
            </a:r>
          </a:p>
          <a:p>
            <a:r>
              <a:rPr lang="en-GB" sz="1000" dirty="0" smtClean="0">
                <a:hlinkClick r:id="rId2"/>
              </a:rPr>
              <a:t>https://www.youtube.com/watch?v=Tz-EqD-j3lI</a:t>
            </a:r>
            <a:endParaRPr lang="en-GB" sz="1000" dirty="0" smtClean="0"/>
          </a:p>
          <a:p>
            <a:endParaRPr lang="en-GB" sz="1000" dirty="0" smtClean="0"/>
          </a:p>
          <a:p>
            <a:r>
              <a:rPr lang="en-GB" dirty="0" smtClean="0"/>
              <a:t>Cornelia Parker </a:t>
            </a:r>
          </a:p>
          <a:p>
            <a:pPr marL="0" indent="0">
              <a:buNone/>
            </a:pPr>
            <a:r>
              <a:rPr lang="en-GB" sz="1200" dirty="0" smtClean="0">
                <a:hlinkClick r:id="rId3"/>
              </a:rPr>
              <a:t>https://www.youtube.com/watch?v=cuAF55BN-Ak</a:t>
            </a:r>
            <a:endParaRPr lang="en-GB" sz="1200" dirty="0" smtClean="0"/>
          </a:p>
          <a:p>
            <a:pPr marL="0" indent="0">
              <a:buNone/>
            </a:pPr>
            <a:endParaRPr lang="en-GB" sz="1200" dirty="0" smtClean="0"/>
          </a:p>
          <a:p>
            <a:pPr marL="0" indent="0">
              <a:buNone/>
            </a:pPr>
            <a:endParaRPr lang="en-GB" dirty="0" smtClean="0"/>
          </a:p>
          <a:p>
            <a:pPr marL="0" indent="0">
              <a:buNone/>
            </a:pPr>
            <a:endParaRPr lang="en-GB" dirty="0" smtClean="0"/>
          </a:p>
          <a:p>
            <a:r>
              <a:rPr lang="en-GB" dirty="0" smtClean="0"/>
              <a:t>Miyako ishiuchi – </a:t>
            </a:r>
          </a:p>
          <a:p>
            <a:r>
              <a:rPr lang="en-GB" sz="2200" dirty="0" smtClean="0">
                <a:hlinkClick r:id="rId4"/>
              </a:rPr>
              <a:t>https://www.youtube.com/watch?v=qopziSZ-z2A</a:t>
            </a:r>
            <a:endParaRPr lang="en-GB" sz="2200" dirty="0" smtClean="0"/>
          </a:p>
          <a:p>
            <a:pPr marL="0" indent="0">
              <a:buNone/>
            </a:pPr>
            <a:r>
              <a:rPr lang="en-GB" dirty="0" smtClean="0"/>
              <a:t>‘mothers aging body’</a:t>
            </a:r>
          </a:p>
          <a:p>
            <a:endParaRPr lang="en-GB" dirty="0" smtClean="0"/>
          </a:p>
          <a:p>
            <a:r>
              <a:rPr lang="en-GB" dirty="0" smtClean="0"/>
              <a:t>Nan goldin – momento mori –</a:t>
            </a:r>
          </a:p>
          <a:p>
            <a:pPr marL="0" indent="0">
              <a:buNone/>
            </a:pPr>
            <a:r>
              <a:rPr lang="en-GB" dirty="0" smtClean="0"/>
              <a:t> the ballad of sexual dependency </a:t>
            </a:r>
            <a:r>
              <a:rPr lang="en-GB" sz="1200" dirty="0" smtClean="0">
                <a:hlinkClick r:id="rId5"/>
              </a:rPr>
              <a:t>https://www.youtube.com/watch?v=2B6nMlajUqU</a:t>
            </a:r>
            <a:endParaRPr lang="en-GB" sz="1200" dirty="0" smtClean="0"/>
          </a:p>
          <a:p>
            <a:pPr marL="0" indent="0">
              <a:buNone/>
            </a:pPr>
            <a:r>
              <a:rPr lang="en-GB" sz="1200" dirty="0" smtClean="0"/>
              <a:t>           </a:t>
            </a:r>
            <a:endParaRPr lang="en-GB" sz="1200"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80788" y="1507809"/>
            <a:ext cx="1434860" cy="1170846"/>
          </a:xfrm>
          <a:prstGeom prst="rect">
            <a:avLst/>
          </a:prstGeom>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02104" y="2685937"/>
            <a:ext cx="1187792" cy="1507809"/>
          </a:xfrm>
          <a:prstGeom prst="rect">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6907292" y="3656816"/>
            <a:ext cx="1146561" cy="1668219"/>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8805583" y="4937005"/>
            <a:ext cx="2078202" cy="1374895"/>
          </a:xfrm>
          <a:prstGeom prst="rect">
            <a:avLst/>
          </a:prstGeom>
        </p:spPr>
      </p:pic>
    </p:spTree>
    <p:extLst>
      <p:ext uri="{BB962C8B-B14F-4D97-AF65-F5344CB8AC3E}">
        <p14:creationId xmlns:p14="http://schemas.microsoft.com/office/powerpoint/2010/main" val="15603398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883684"/>
          </a:xfrm>
        </p:spPr>
        <p:txBody>
          <a:bodyPr>
            <a:normAutofit/>
          </a:bodyPr>
          <a:lstStyle/>
          <a:p>
            <a:r>
              <a:rPr lang="en-GB" dirty="0" smtClean="0"/>
              <a:t>The reassembling of history</a:t>
            </a:r>
            <a:br>
              <a:rPr lang="en-GB" dirty="0" smtClean="0"/>
            </a:br>
            <a:r>
              <a:rPr lang="en-GB" dirty="0" smtClean="0"/>
              <a:t> </a:t>
            </a:r>
            <a:r>
              <a:rPr lang="en-GB" dirty="0"/>
              <a:t>D</a:t>
            </a:r>
            <a:r>
              <a:rPr lang="en-GB" dirty="0" smtClean="0"/>
              <a:t>oris  Salcedo</a:t>
            </a:r>
            <a:br>
              <a:rPr lang="en-GB" dirty="0" smtClean="0"/>
            </a:br>
            <a:r>
              <a:rPr lang="en-GB" sz="1600" dirty="0" smtClean="0"/>
              <a:t>the work derives from personal memories of dead and the disappeared collected first hand from the politically oppressed in Columbia</a:t>
            </a:r>
            <a:br>
              <a:rPr lang="en-GB" sz="1600" dirty="0" smtClean="0"/>
            </a:br>
            <a:r>
              <a:rPr lang="en-GB" sz="1200" dirty="0" smtClean="0">
                <a:hlinkClick r:id="rId2"/>
              </a:rPr>
              <a:t>https://www.youtube.com/watch?v=TOpEO8kq0uE</a:t>
            </a:r>
            <a:r>
              <a:rPr lang="en-GB" sz="1200" dirty="0" smtClean="0"/>
              <a:t/>
            </a:r>
            <a:br>
              <a:rPr lang="en-GB" sz="1200" dirty="0" smtClean="0"/>
            </a:br>
            <a:endParaRPr lang="en-GB" sz="12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0098" y="3076686"/>
            <a:ext cx="2447873" cy="325418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8805" y="2626378"/>
            <a:ext cx="5143500" cy="3971925"/>
          </a:xfrm>
          <a:prstGeom prst="rect">
            <a:avLst/>
          </a:prstGeom>
        </p:spPr>
      </p:pic>
    </p:spTree>
    <p:extLst>
      <p:ext uri="{BB962C8B-B14F-4D97-AF65-F5344CB8AC3E}">
        <p14:creationId xmlns:p14="http://schemas.microsoft.com/office/powerpoint/2010/main" val="29324530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5"/>
            <a:ext cx="10515600" cy="5702188"/>
          </a:xfrm>
        </p:spPr>
        <p:txBody>
          <a:bodyPr>
            <a:normAutofit/>
          </a:bodyPr>
          <a:lstStyle/>
          <a:p>
            <a:r>
              <a:rPr lang="en-GB" dirty="0" smtClean="0"/>
              <a:t>Post memory  </a:t>
            </a:r>
            <a:r>
              <a:rPr lang="en-GB" sz="1400" dirty="0" smtClean="0"/>
              <a:t>secondary memory ,constructed by the next generation</a:t>
            </a:r>
            <a:br>
              <a:rPr lang="en-GB" sz="1400" dirty="0" smtClean="0"/>
            </a:br>
            <a:r>
              <a:rPr lang="en-GB" sz="2000" b="1" dirty="0" smtClean="0"/>
              <a:t>Christian </a:t>
            </a:r>
            <a:r>
              <a:rPr lang="en-GB" sz="2000" b="1" dirty="0"/>
              <a:t>B</a:t>
            </a:r>
            <a:r>
              <a:rPr lang="en-GB" sz="2000" b="1" dirty="0" smtClean="0"/>
              <a:t>oltanski </a:t>
            </a:r>
            <a:r>
              <a:rPr lang="en-GB" sz="1100" b="1" dirty="0" smtClean="0">
                <a:hlinkClick r:id="rId2"/>
              </a:rPr>
              <a:t>https://www.youtube.com/watch?v=R2cIp6iAlv8</a:t>
            </a:r>
            <a:r>
              <a:rPr lang="en-GB" sz="1100" b="1" dirty="0" smtClean="0"/>
              <a:t/>
            </a:r>
            <a:br>
              <a:rPr lang="en-GB" sz="1100" b="1" dirty="0" smtClean="0"/>
            </a:br>
            <a:r>
              <a:rPr lang="en-GB" sz="1100" b="1" dirty="0" smtClean="0">
                <a:hlinkClick r:id="rId3"/>
              </a:rPr>
              <a:t>https://www.youtube.com/watch?v=i8IbN7HNIhM&amp;index=2&amp;list=PLd9qNdYzVLt9jCG5t7Lh0gGGxZgb_uLZR</a:t>
            </a:r>
            <a:r>
              <a:rPr lang="en-GB" sz="1100" b="1" dirty="0" smtClean="0"/>
              <a:t/>
            </a:r>
            <a:br>
              <a:rPr lang="en-GB" sz="1100" b="1" dirty="0" smtClean="0"/>
            </a:br>
            <a:r>
              <a:rPr lang="en-GB" sz="1100" b="1" dirty="0"/>
              <a:t/>
            </a:r>
            <a:br>
              <a:rPr lang="en-GB" sz="1100" b="1" dirty="0"/>
            </a:br>
            <a:r>
              <a:rPr lang="en-GB" sz="1100" b="1" dirty="0" smtClean="0"/>
              <a:t/>
            </a:r>
            <a:br>
              <a:rPr lang="en-GB" sz="1100" b="1" dirty="0" smtClean="0"/>
            </a:br>
            <a:r>
              <a:rPr lang="en-GB" sz="1100" b="1" dirty="0"/>
              <a:t/>
            </a:r>
            <a:br>
              <a:rPr lang="en-GB" sz="1100" b="1" dirty="0"/>
            </a:br>
            <a:r>
              <a:rPr lang="en-GB" sz="1100" b="1" dirty="0" smtClean="0"/>
              <a:t/>
            </a:r>
            <a:br>
              <a:rPr lang="en-GB" sz="1100" b="1" dirty="0" smtClean="0"/>
            </a:br>
            <a:r>
              <a:rPr lang="en-GB" sz="1100" b="1" dirty="0" smtClean="0"/>
              <a:t/>
            </a:r>
            <a:br>
              <a:rPr lang="en-GB" sz="1100" b="1" dirty="0" smtClean="0"/>
            </a:br>
            <a:r>
              <a:rPr lang="en-GB" sz="2000" b="1" dirty="0" smtClean="0"/>
              <a:t/>
            </a:r>
            <a:br>
              <a:rPr lang="en-GB" sz="2000" b="1" dirty="0" smtClean="0"/>
            </a:br>
            <a:r>
              <a:rPr lang="en-GB" sz="2000" b="1" dirty="0"/>
              <a:t>A</a:t>
            </a:r>
            <a:r>
              <a:rPr lang="en-GB" sz="2000" b="1" dirty="0" smtClean="0"/>
              <a:t>nselm Kiefer </a:t>
            </a:r>
            <a:r>
              <a:rPr lang="en-GB" sz="1300" b="1" dirty="0" smtClean="0">
                <a:hlinkClick r:id="rId4"/>
              </a:rPr>
              <a:t>https://www.youtube.com/watch?v=-OJNMyQhF4A</a:t>
            </a:r>
            <a:r>
              <a:rPr lang="en-GB" sz="1300" b="1" dirty="0" smtClean="0"/>
              <a:t/>
            </a:r>
            <a:br>
              <a:rPr lang="en-GB" sz="1300" b="1" dirty="0" smtClean="0"/>
            </a:br>
            <a:r>
              <a:rPr lang="en-GB" sz="1300" b="1" dirty="0" smtClean="0"/>
              <a:t/>
            </a:r>
            <a:br>
              <a:rPr lang="en-GB" sz="1300" b="1" dirty="0" smtClean="0"/>
            </a:br>
            <a:r>
              <a:rPr lang="en-GB" sz="1300" b="1" dirty="0"/>
              <a:t/>
            </a:r>
            <a:br>
              <a:rPr lang="en-GB" sz="1300" b="1" dirty="0"/>
            </a:br>
            <a:r>
              <a:rPr lang="en-GB" sz="1300" b="1" dirty="0" smtClean="0"/>
              <a:t/>
            </a:r>
            <a:br>
              <a:rPr lang="en-GB" sz="1300" b="1" dirty="0" smtClean="0"/>
            </a:br>
            <a:r>
              <a:rPr lang="en-GB" sz="1300" b="1" dirty="0"/>
              <a:t/>
            </a:r>
            <a:br>
              <a:rPr lang="en-GB" sz="1300" b="1" dirty="0"/>
            </a:br>
            <a:r>
              <a:rPr lang="en-GB" sz="1300" b="1" dirty="0" smtClean="0"/>
              <a:t/>
            </a:r>
            <a:br>
              <a:rPr lang="en-GB" sz="1300" b="1" dirty="0" smtClean="0"/>
            </a:br>
            <a:r>
              <a:rPr lang="en-GB" sz="1300" b="1" dirty="0"/>
              <a:t/>
            </a:r>
            <a:br>
              <a:rPr lang="en-GB" sz="1300" b="1" dirty="0"/>
            </a:br>
            <a:r>
              <a:rPr lang="en-GB" sz="1300" b="1" dirty="0" smtClean="0"/>
              <a:t/>
            </a:r>
            <a:br>
              <a:rPr lang="en-GB" sz="1300" b="1" dirty="0" smtClean="0"/>
            </a:br>
            <a:r>
              <a:rPr lang="en-GB" sz="1300" b="1" dirty="0"/>
              <a:t/>
            </a:r>
            <a:br>
              <a:rPr lang="en-GB" sz="1300" b="1" dirty="0"/>
            </a:br>
            <a:r>
              <a:rPr lang="en-GB" sz="1300" b="1" dirty="0" smtClean="0"/>
              <a:t/>
            </a:r>
            <a:br>
              <a:rPr lang="en-GB" sz="1300" b="1" dirty="0" smtClean="0"/>
            </a:br>
            <a:r>
              <a:rPr lang="en-GB" sz="1300" b="1" dirty="0"/>
              <a:t/>
            </a:r>
            <a:br>
              <a:rPr lang="en-GB" sz="1300" b="1" dirty="0"/>
            </a:br>
            <a:r>
              <a:rPr lang="en-GB" sz="1300" b="1" dirty="0" smtClean="0"/>
              <a:t/>
            </a:r>
            <a:br>
              <a:rPr lang="en-GB" sz="1300" b="1" dirty="0" smtClean="0"/>
            </a:br>
            <a:r>
              <a:rPr lang="en-GB" sz="2000" b="1" dirty="0" smtClean="0"/>
              <a:t/>
            </a:r>
            <a:br>
              <a:rPr lang="en-GB" sz="2000" b="1" dirty="0" smtClean="0"/>
            </a:br>
            <a:r>
              <a:rPr lang="en-GB" sz="2000" b="1" dirty="0" smtClean="0"/>
              <a:t/>
            </a:r>
            <a:br>
              <a:rPr lang="en-GB" sz="2000" b="1" dirty="0" smtClean="0"/>
            </a:br>
            <a:r>
              <a:rPr lang="en-GB" sz="1400" dirty="0" smtClean="0"/>
              <a:t/>
            </a:r>
            <a:br>
              <a:rPr lang="en-GB" sz="1400" dirty="0" smtClean="0"/>
            </a:br>
            <a:r>
              <a:rPr lang="en-GB" sz="1400" dirty="0" smtClean="0"/>
              <a:t>fictive biographies archival data –personal possessions- questioning fiction and authenticity</a:t>
            </a:r>
            <a:endParaRPr lang="en-GB" sz="140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1846" y="1571220"/>
            <a:ext cx="2873654" cy="2107895"/>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1527" y="3077880"/>
            <a:ext cx="3970497" cy="2382298"/>
          </a:xfrm>
          <a:prstGeom prst="rect">
            <a:avLst/>
          </a:prstGeom>
        </p:spPr>
      </p:pic>
    </p:spTree>
    <p:extLst>
      <p:ext uri="{BB962C8B-B14F-4D97-AF65-F5344CB8AC3E}">
        <p14:creationId xmlns:p14="http://schemas.microsoft.com/office/powerpoint/2010/main" val="3130979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0515600" cy="6293223"/>
          </a:xfrm>
        </p:spPr>
        <p:txBody>
          <a:bodyPr>
            <a:normAutofit fontScale="90000"/>
          </a:bodyPr>
          <a:lstStyle/>
          <a:p>
            <a:r>
              <a:rPr lang="en-GB" b="1" dirty="0" smtClean="0"/>
              <a:t>Enactments </a:t>
            </a:r>
            <a:r>
              <a:rPr lang="en-GB" dirty="0" smtClean="0"/>
              <a:t>– re-enactments- memorial</a:t>
            </a:r>
            <a:br>
              <a:rPr lang="en-GB" dirty="0" smtClean="0"/>
            </a:br>
            <a:r>
              <a:rPr lang="en-GB" sz="2200" dirty="0" smtClean="0"/>
              <a:t>Jeremy </a:t>
            </a:r>
            <a:r>
              <a:rPr lang="en-GB" sz="2200" dirty="0"/>
              <a:t>D</a:t>
            </a:r>
            <a:r>
              <a:rPr lang="en-GB" sz="2200" dirty="0" smtClean="0"/>
              <a:t>eller –the battle of orgreave2001</a:t>
            </a:r>
            <a:r>
              <a:rPr lang="en-GB" sz="2400" i="1" dirty="0" smtClean="0"/>
              <a:t>  </a:t>
            </a:r>
            <a:br>
              <a:rPr lang="en-GB" sz="2400" i="1" dirty="0" smtClean="0"/>
            </a:br>
            <a:r>
              <a:rPr lang="en-GB" sz="1200" dirty="0" smtClean="0"/>
              <a:t/>
            </a:r>
            <a:br>
              <a:rPr lang="en-GB" sz="1200" dirty="0" smtClean="0"/>
            </a:br>
            <a:r>
              <a:rPr lang="en-GB" sz="1200" dirty="0" smtClean="0">
                <a:hlinkClick r:id="rId2"/>
              </a:rPr>
              <a:t>http://www.jeremydeller.org/FolkArchive/FolkArchive.php</a:t>
            </a:r>
            <a:r>
              <a:rPr lang="en-GB" sz="1200" dirty="0" smtClean="0"/>
              <a:t/>
            </a:r>
            <a:br>
              <a:rPr lang="en-GB" sz="1200" dirty="0" smtClean="0"/>
            </a:br>
            <a:r>
              <a:rPr lang="en-GB" sz="1200" dirty="0" smtClean="0"/>
              <a:t/>
            </a:r>
            <a:br>
              <a:rPr lang="en-GB" sz="1200" dirty="0" smtClean="0"/>
            </a:br>
            <a:r>
              <a:rPr lang="en-GB" sz="1200" dirty="0"/>
              <a:t/>
            </a:r>
            <a:br>
              <a:rPr lang="en-GB" sz="1200" dirty="0"/>
            </a:br>
            <a:r>
              <a:rPr lang="en-GB" sz="1200" dirty="0" smtClean="0"/>
              <a:t/>
            </a:r>
            <a:br>
              <a:rPr lang="en-GB" sz="1200" dirty="0" smtClean="0"/>
            </a:br>
            <a:r>
              <a:rPr lang="en-GB" sz="1200" dirty="0"/>
              <a:t/>
            </a:r>
            <a:br>
              <a:rPr lang="en-GB" sz="1200" dirty="0"/>
            </a:br>
            <a:r>
              <a:rPr lang="en-GB" sz="1200" dirty="0" smtClean="0"/>
              <a:t/>
            </a:r>
            <a:br>
              <a:rPr lang="en-GB" sz="1200" dirty="0" smtClean="0"/>
            </a:br>
            <a:r>
              <a:rPr lang="en-GB" sz="1200" dirty="0"/>
              <a:t/>
            </a:r>
            <a:br>
              <a:rPr lang="en-GB" sz="1200" dirty="0"/>
            </a:br>
            <a:r>
              <a:rPr lang="en-GB" sz="1200" dirty="0" smtClean="0"/>
              <a:t/>
            </a:r>
            <a:br>
              <a:rPr lang="en-GB" sz="1200" dirty="0" smtClean="0"/>
            </a:br>
            <a:r>
              <a:rPr lang="en-GB" sz="1200" dirty="0"/>
              <a:t/>
            </a:r>
            <a:br>
              <a:rPr lang="en-GB" sz="1200" dirty="0"/>
            </a:br>
            <a:r>
              <a:rPr lang="en-GB" sz="1200" dirty="0" smtClean="0"/>
              <a:t/>
            </a:r>
            <a:br>
              <a:rPr lang="en-GB" sz="1200" dirty="0" smtClean="0"/>
            </a:br>
            <a:r>
              <a:rPr lang="en-GB" sz="1200" dirty="0"/>
              <a:t/>
            </a:r>
            <a:br>
              <a:rPr lang="en-GB" sz="1200" dirty="0"/>
            </a:br>
            <a:r>
              <a:rPr lang="en-GB" sz="2200" dirty="0" smtClean="0"/>
              <a:t/>
            </a:r>
            <a:br>
              <a:rPr lang="en-GB" sz="2200" dirty="0" smtClean="0"/>
            </a:br>
            <a:r>
              <a:rPr lang="en-GB" sz="2200" dirty="0"/>
              <a:t>J</a:t>
            </a:r>
            <a:r>
              <a:rPr lang="en-GB" sz="2200" dirty="0" smtClean="0"/>
              <a:t>anet Cardiff –the missing voice</a:t>
            </a:r>
            <a:r>
              <a:rPr lang="en-GB" sz="2400" dirty="0"/>
              <a:t/>
            </a:r>
            <a:br>
              <a:rPr lang="en-GB" sz="2400" dirty="0"/>
            </a:br>
            <a:r>
              <a:rPr lang="en-GB" sz="1300" dirty="0"/>
              <a:t>Janet Cardiff's The Missing Voice (Case Study B) is part walking tour, part historical account, and part stream-of-consciousness narration leading you on a disorienting journey through the inner cityscape of East </a:t>
            </a:r>
            <a:r>
              <a:rPr lang="en-GB" sz="1300" dirty="0" smtClean="0"/>
              <a:t>London. The </a:t>
            </a:r>
            <a:r>
              <a:rPr lang="en-GB" sz="1300" dirty="0"/>
              <a:t>walk lasts some 45 minutes, starting at the Whitechapel Library, where upon receiving headphones and a disc player, you follow the instructions from the narrator on the disc. The voice-over guides you to the crime section of the library, asks you to read excerpts from books, and leads you out of the library and onto the street. There, you follow instructions that take you through narrow alleyways into Brick Lane, past the old Jewish quarter into Spitalfields, and after pausing at the garden steps of a church, drops you off at the Liverpool Street tube station, where the piece ends; leaving you to puzzle your way back to the library, where the piece started.</a:t>
            </a:r>
            <a:br>
              <a:rPr lang="en-GB" sz="1300" dirty="0"/>
            </a:br>
            <a:r>
              <a:rPr lang="en-GB" sz="2200" dirty="0" smtClean="0"/>
              <a:t/>
            </a:r>
            <a:br>
              <a:rPr lang="en-GB" sz="2200" dirty="0" smtClean="0"/>
            </a:br>
            <a:r>
              <a:rPr lang="en-GB" sz="1200" dirty="0" smtClean="0">
                <a:hlinkClick r:id="rId3"/>
              </a:rPr>
              <a:t>https://www.youtube.com/watch?v=rLoayWxaQ5g</a:t>
            </a:r>
            <a:r>
              <a:rPr lang="en-GB" sz="2200" dirty="0" smtClean="0"/>
              <a:t/>
            </a:r>
            <a:br>
              <a:rPr lang="en-GB" sz="2200" dirty="0" smtClean="0"/>
            </a:br>
            <a:r>
              <a:rPr lang="en-GB" sz="2200" dirty="0" smtClean="0"/>
              <a:t/>
            </a:r>
            <a:br>
              <a:rPr lang="en-GB" sz="2200" dirty="0" smtClean="0"/>
            </a:br>
            <a:r>
              <a:rPr lang="en-GB" sz="2200" dirty="0"/>
              <a:t/>
            </a:r>
            <a:br>
              <a:rPr lang="en-GB" sz="2200" dirty="0"/>
            </a:br>
            <a:r>
              <a:rPr lang="en-GB" sz="2200" dirty="0" smtClean="0"/>
              <a:t/>
            </a:r>
            <a:br>
              <a:rPr lang="en-GB" sz="2200" dirty="0" smtClean="0"/>
            </a:br>
            <a:endParaRPr lang="en-GB" sz="220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800" y="1683317"/>
            <a:ext cx="1932258" cy="157625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03276" y="4566621"/>
            <a:ext cx="1676400" cy="2011680"/>
          </a:xfrm>
          <a:prstGeom prst="rect">
            <a:avLst/>
          </a:prstGeom>
        </p:spPr>
      </p:pic>
    </p:spTree>
    <p:extLst>
      <p:ext uri="{BB962C8B-B14F-4D97-AF65-F5344CB8AC3E}">
        <p14:creationId xmlns:p14="http://schemas.microsoft.com/office/powerpoint/2010/main" val="926147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5863553"/>
          </a:xfrm>
        </p:spPr>
        <p:txBody>
          <a:bodyPr>
            <a:normAutofit fontScale="90000"/>
          </a:bodyPr>
          <a:lstStyle/>
          <a:p>
            <a:r>
              <a:rPr lang="en-GB" dirty="0" smtClean="0"/>
              <a:t>The ordering of knowledge – Archiving</a:t>
            </a:r>
            <a:br>
              <a:rPr lang="en-GB" dirty="0" smtClean="0"/>
            </a:br>
            <a:r>
              <a:rPr lang="en-GB" sz="2000" b="1" dirty="0"/>
              <a:t>S</a:t>
            </a:r>
            <a:r>
              <a:rPr lang="en-GB" sz="2000" b="1" dirty="0" smtClean="0"/>
              <a:t>usan </a:t>
            </a:r>
            <a:r>
              <a:rPr lang="en-GB" sz="2000" b="1" dirty="0"/>
              <a:t>H</a:t>
            </a:r>
            <a:r>
              <a:rPr lang="en-GB" sz="2000" b="1" dirty="0" smtClean="0"/>
              <a:t>iller</a:t>
            </a:r>
            <a:r>
              <a:rPr lang="en-GB" sz="2000" dirty="0" smtClean="0"/>
              <a:t>-from the Freud museum</a:t>
            </a:r>
            <a:br>
              <a:rPr lang="en-GB" sz="2000" dirty="0" smtClean="0"/>
            </a:br>
            <a:r>
              <a:rPr lang="en-GB" sz="2000" dirty="0" smtClean="0">
                <a:hlinkClick r:id="rId2"/>
              </a:rPr>
              <a:t>http://www.tate.org.uk/art/artworks/hiller-from-the-freud-museum-t07438</a:t>
            </a:r>
            <a:r>
              <a:rPr lang="en-GB" sz="2000" dirty="0" smtClean="0"/>
              <a:t/>
            </a:r>
            <a:br>
              <a:rPr lang="en-GB" sz="2000" dirty="0" smtClean="0"/>
            </a:br>
            <a:r>
              <a:rPr lang="en-GB" sz="2000" dirty="0" smtClean="0"/>
              <a:t/>
            </a:r>
            <a:br>
              <a:rPr lang="en-GB" sz="2000" dirty="0" smtClean="0"/>
            </a:br>
            <a:r>
              <a:rPr lang="en-GB" sz="2000" dirty="0" smtClean="0"/>
              <a:t/>
            </a:r>
            <a:br>
              <a:rPr lang="en-GB" sz="2000" dirty="0" smtClean="0"/>
            </a:br>
            <a:r>
              <a:rPr lang="en-GB" sz="2000" dirty="0"/>
              <a:t/>
            </a:r>
            <a:br>
              <a:rPr lang="en-GB" sz="2000" dirty="0"/>
            </a:br>
            <a:r>
              <a:rPr lang="en-GB" sz="2000" dirty="0" smtClean="0"/>
              <a:t/>
            </a:r>
            <a:br>
              <a:rPr lang="en-GB" sz="2000" dirty="0" smtClean="0"/>
            </a:br>
            <a:r>
              <a:rPr lang="en-GB" sz="2000" dirty="0"/>
              <a:t/>
            </a:r>
            <a:br>
              <a:rPr lang="en-GB" sz="2000" dirty="0"/>
            </a:br>
            <a:r>
              <a:rPr lang="en-GB" sz="2000" dirty="0" smtClean="0"/>
              <a:t/>
            </a:r>
            <a:br>
              <a:rPr lang="en-GB" sz="2000" dirty="0" smtClean="0"/>
            </a:br>
            <a:r>
              <a:rPr lang="en-GB" sz="2000" dirty="0" smtClean="0"/>
              <a:t/>
            </a:r>
            <a:br>
              <a:rPr lang="en-GB" sz="2000" dirty="0" smtClean="0"/>
            </a:br>
            <a:r>
              <a:rPr lang="en-GB" sz="2000" dirty="0"/>
              <a:t/>
            </a:r>
            <a:br>
              <a:rPr lang="en-GB" sz="2000" dirty="0"/>
            </a:br>
            <a:r>
              <a:rPr lang="en-GB" sz="2000" dirty="0"/>
              <a:t/>
            </a:r>
            <a:br>
              <a:rPr lang="en-GB" sz="2000" dirty="0"/>
            </a:br>
            <a:r>
              <a:rPr lang="en-GB" sz="2000" dirty="0" smtClean="0"/>
              <a:t/>
            </a:r>
            <a:br>
              <a:rPr lang="en-GB" sz="2000" dirty="0" smtClean="0"/>
            </a:br>
            <a:r>
              <a:rPr lang="en-GB" sz="2000" dirty="0" smtClean="0"/>
              <a:t/>
            </a:r>
            <a:br>
              <a:rPr lang="en-GB" sz="2000" dirty="0" smtClean="0"/>
            </a:br>
            <a:r>
              <a:rPr lang="en-GB" sz="2000" dirty="0" smtClean="0"/>
              <a:t>Mark </a:t>
            </a:r>
            <a:r>
              <a:rPr lang="en-GB" sz="2000" dirty="0"/>
              <a:t>D</a:t>
            </a:r>
            <a:r>
              <a:rPr lang="en-GB" sz="2000" dirty="0" smtClean="0"/>
              <a:t>ion  </a:t>
            </a:r>
            <a:r>
              <a:rPr lang="en-GB" sz="2000" dirty="0"/>
              <a:t>T</a:t>
            </a:r>
            <a:r>
              <a:rPr lang="en-GB" sz="2000" dirty="0" smtClean="0"/>
              <a:t>ate </a:t>
            </a:r>
            <a:r>
              <a:rPr lang="en-GB" sz="2000" dirty="0"/>
              <a:t>T</a:t>
            </a:r>
            <a:r>
              <a:rPr lang="en-GB" sz="2000" dirty="0" smtClean="0"/>
              <a:t>hames dig   </a:t>
            </a:r>
            <a:br>
              <a:rPr lang="en-GB" sz="2000" dirty="0" smtClean="0"/>
            </a:br>
            <a:r>
              <a:rPr lang="en-GB" sz="2000" dirty="0" smtClean="0">
                <a:hlinkClick r:id="rId3"/>
              </a:rPr>
              <a:t>http://www.tate.org.uk/art/artworks/dion-tate-thames-dig-t07669</a:t>
            </a:r>
            <a:r>
              <a:rPr lang="en-GB" sz="2000" dirty="0" smtClean="0"/>
              <a:t/>
            </a:r>
            <a:br>
              <a:rPr lang="en-GB" sz="2000" dirty="0" smtClean="0"/>
            </a:br>
            <a:r>
              <a:rPr lang="en-GB" sz="2000" dirty="0" smtClean="0"/>
              <a:t/>
            </a:r>
            <a:br>
              <a:rPr lang="en-GB" sz="2000" dirty="0" smtClean="0"/>
            </a:br>
            <a:r>
              <a:rPr lang="en-GB" sz="2000" dirty="0"/>
              <a:t/>
            </a:r>
            <a:br>
              <a:rPr lang="en-GB" sz="2000" dirty="0"/>
            </a:br>
            <a:r>
              <a:rPr lang="en-GB" sz="2000" dirty="0" smtClean="0"/>
              <a:t/>
            </a:r>
            <a:br>
              <a:rPr lang="en-GB" sz="2000" dirty="0" smtClean="0"/>
            </a:br>
            <a:r>
              <a:rPr lang="en-GB" sz="2000" dirty="0" smtClean="0">
                <a:hlinkClick r:id="rId4"/>
              </a:rPr>
              <a:t>https://www.youtube.com/watch?v=8-Nzo0foijI</a:t>
            </a:r>
            <a:r>
              <a:rPr lang="en-GB" sz="2000" dirty="0" smtClean="0"/>
              <a:t/>
            </a:r>
            <a:br>
              <a:rPr lang="en-GB" sz="2000" dirty="0" smtClean="0"/>
            </a:br>
            <a:endParaRPr lang="en-GB" sz="2000" dirty="0"/>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35476" y="1684122"/>
            <a:ext cx="3527022" cy="1740549"/>
          </a:xfrm>
          <a:prstGeom prst="rect">
            <a:avLst/>
          </a:prstGeom>
        </p:spPr>
      </p:pic>
    </p:spTree>
    <p:extLst>
      <p:ext uri="{BB962C8B-B14F-4D97-AF65-F5344CB8AC3E}">
        <p14:creationId xmlns:p14="http://schemas.microsoft.com/office/powerpoint/2010/main" val="4152783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153087"/>
          </a:xfrm>
        </p:spPr>
        <p:txBody>
          <a:bodyPr>
            <a:normAutofit/>
          </a:bodyPr>
          <a:lstStyle/>
          <a:p>
            <a:r>
              <a:rPr lang="en-GB" sz="1800" dirty="0" smtClean="0">
                <a:hlinkClick r:id="rId2"/>
              </a:rPr>
              <a:t>http://books.google.co.uk/books?hl=en&amp;lr=&amp;id=3fzIglPkA3UC&amp;oi=fnd&amp;pg=PP6&amp;dq=memory+in+contemporary+art&amp;ots=-</a:t>
            </a:r>
            <a:br>
              <a:rPr lang="en-GB" sz="1800" dirty="0" smtClean="0">
                <a:hlinkClick r:id="rId2"/>
              </a:rPr>
            </a:br>
            <a:r>
              <a:rPr lang="en-GB" sz="1800" dirty="0" smtClean="0">
                <a:hlinkClick r:id="rId2"/>
              </a:rPr>
              <a:t/>
            </a:r>
            <a:br>
              <a:rPr lang="en-GB" sz="1800" dirty="0" smtClean="0">
                <a:hlinkClick r:id="rId2"/>
              </a:rPr>
            </a:br>
            <a:r>
              <a:rPr lang="en-GB" sz="1800" dirty="0" smtClean="0">
                <a:hlinkClick r:id="rId2"/>
              </a:rPr>
              <a:t>TFXycIp8w&amp;sig=V6x2GzwKu3B0mDKPkKcQRdn3Z24#v=</a:t>
            </a:r>
            <a:r>
              <a:rPr lang="en-GB" sz="1800" dirty="0" err="1" smtClean="0">
                <a:hlinkClick r:id="rId2"/>
              </a:rPr>
              <a:t>onepage&amp;q</a:t>
            </a:r>
            <a:r>
              <a:rPr lang="en-GB" sz="1800" dirty="0" smtClean="0">
                <a:hlinkClick r:id="rId2"/>
              </a:rPr>
              <a:t>=memory%20in%20contemporary%20art&amp;f=false</a:t>
            </a:r>
            <a:r>
              <a:rPr lang="en-GB" sz="1800" dirty="0" smtClean="0"/>
              <a:t/>
            </a:r>
            <a:br>
              <a:rPr lang="en-GB" sz="1800" dirty="0" smtClean="0"/>
            </a:br>
            <a:r>
              <a:rPr lang="en-GB" sz="1800" dirty="0"/>
              <a:t/>
            </a:r>
            <a:br>
              <a:rPr lang="en-GB" sz="1800" dirty="0"/>
            </a:br>
            <a:r>
              <a:rPr lang="en-GB" sz="1800" dirty="0" smtClean="0"/>
              <a:t/>
            </a:r>
            <a:br>
              <a:rPr lang="en-GB" sz="1800" dirty="0" smtClean="0"/>
            </a:br>
            <a:r>
              <a:rPr lang="en-GB" sz="1800" dirty="0" smtClean="0">
                <a:hlinkClick r:id="rId3"/>
              </a:rPr>
              <a:t>http://www.amazon.co.uk/The-Poetics-Space-Gaston-Bachelard/dp/0807064734</a:t>
            </a:r>
            <a:r>
              <a:rPr lang="en-GB" sz="1800" dirty="0" smtClean="0"/>
              <a:t/>
            </a:r>
            <a:br>
              <a:rPr lang="en-GB" sz="1800" dirty="0" smtClean="0"/>
            </a:br>
            <a:r>
              <a:rPr lang="en-GB" sz="1800" dirty="0"/>
              <a:t/>
            </a:r>
            <a:br>
              <a:rPr lang="en-GB" sz="1800" dirty="0"/>
            </a:br>
            <a:r>
              <a:rPr lang="en-GB" sz="1800" dirty="0" smtClean="0">
                <a:hlinkClick r:id="rId4"/>
              </a:rPr>
              <a:t>http://www.amazon.co.uk/Memory-Documents-Contemporary-Art-Farr/dp/0854882049/ref=sr_1_1?s=books&amp;ie=UTF8&amp;qid=1417000912&amp;sr=1-1&amp;keywords=documents+of+contemporary+art+memory</a:t>
            </a: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endParaRPr lang="en-GB" sz="1800" dirty="0"/>
          </a:p>
        </p:txBody>
      </p:sp>
    </p:spTree>
    <p:extLst>
      <p:ext uri="{BB962C8B-B14F-4D97-AF65-F5344CB8AC3E}">
        <p14:creationId xmlns:p14="http://schemas.microsoft.com/office/powerpoint/2010/main" val="16284052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TotalTime>
  <Words>146</Words>
  <Application>Microsoft Office PowerPoint</Application>
  <PresentationFormat>Widescreen</PresentationFormat>
  <Paragraphs>33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Memory in Contemporary Art</vt:lpstr>
      <vt:lpstr>In Search of Lost Time</vt:lpstr>
      <vt:lpstr>Autobiography : the externalisation of personal memory </vt:lpstr>
      <vt:lpstr>Traces  anchoring memory through an indexical relationship with subject</vt:lpstr>
      <vt:lpstr>The reassembling of history  Doris  Salcedo the work derives from personal memories of dead and the disappeared collected first hand from the politically oppressed in Columbia https://www.youtube.com/watch?v=TOpEO8kq0uE </vt:lpstr>
      <vt:lpstr>Post memory  secondary memory ,constructed by the next generation Christian Boltanski https://www.youtube.com/watch?v=R2cIp6iAlv8 https://www.youtube.com/watch?v=i8IbN7HNIhM&amp;index=2&amp;list=PLd9qNdYzVLt9jCG5t7Lh0gGGxZgb_uLZR       Anselm Kiefer https://www.youtube.com/watch?v=-OJNMyQhF4A               fictive biographies archival data –personal possessions- questioning fiction and authenticity</vt:lpstr>
      <vt:lpstr>Enactments – re-enactments- memorial Jeremy Deller –the battle of orgreave2001    http://www.jeremydeller.org/FolkArchive/FolkArchive.php            Janet Cardiff –the missing voice Janet Cardiff's The Missing Voice (Case Study B) is part walking tour, part historical account, and part stream-of-consciousness narration leading you on a disorienting journey through the inner cityscape of East London. The walk lasts some 45 minutes, starting at the Whitechapel Library, where upon receiving headphones and a disc player, you follow the instructions from the narrator on the disc. The voice-over guides you to the crime section of the library, asks you to read excerpts from books, and leads you out of the library and onto the street. There, you follow instructions that take you through narrow alleyways into Brick Lane, past the old Jewish quarter into Spitalfields, and after pausing at the garden steps of a church, drops you off at the Liverpool Street tube station, where the piece ends; leaving you to puzzle your way back to the library, where the piece started.  https://www.youtube.com/watch?v=rLoayWxaQ5g    </vt:lpstr>
      <vt:lpstr>The ordering of knowledge – Archiving Susan Hiller-from the Freud museum http://www.tate.org.uk/art/artworks/hiller-from-the-freud-museum-t07438            Mark Dion  Tate Thames dig    http://www.tate.org.uk/art/artworks/dion-tate-thames-dig-t07669    https://www.youtube.com/watch?v=8-Nzo0foijI </vt:lpstr>
      <vt:lpstr>http://books.google.co.uk/books?hl=en&amp;lr=&amp;id=3fzIglPkA3UC&amp;oi=fnd&amp;pg=PP6&amp;dq=memory+in+contemporary+art&amp;ots=-  TFXycIp8w&amp;sig=V6x2GzwKu3B0mDKPkKcQRdn3Z24#v=onepage&amp;q=memory%20in%20contemporary%20art&amp;f=false   http://www.amazon.co.uk/The-Poetics-Space-Gaston-Bachelard/dp/0807064734  http://www.amazon.co.uk/Memory-Documents-Contemporary-Art-Farr/dp/0854882049/ref=sr_1_1?s=books&amp;ie=UTF8&amp;qid=1417000912&amp;sr=1-1&amp;keywords=documents+of+contemporary+art+memory   </vt:lpstr>
    </vt:vector>
  </TitlesOfParts>
  <Company>Grwp Llandrillo Menai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Memory in contemporary art</dc:title>
  <dc:creator>jones11h</dc:creator>
  <cp:lastModifiedBy>Grwp Llandrillo Menai</cp:lastModifiedBy>
  <cp:revision>14</cp:revision>
  <dcterms:created xsi:type="dcterms:W3CDTF">2014-11-26T09:22:22Z</dcterms:created>
  <dcterms:modified xsi:type="dcterms:W3CDTF">2016-11-30T12:09:06Z</dcterms:modified>
</cp:coreProperties>
</file>